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69252"/>
  </p:normalViewPr>
  <p:slideViewPr>
    <p:cSldViewPr snapToGrid="0" snapToObjects="1">
      <p:cViewPr varScale="1">
        <p:scale>
          <a:sx n="104" d="100"/>
          <a:sy n="104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-260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  <a:r>
              <a:rPr lang="en-US" b="0" dirty="0"/>
              <a:t> using the </a:t>
            </a:r>
            <a:r>
              <a:rPr lang="en-US" b="1" dirty="0"/>
              <a:t>stage</a:t>
            </a:r>
            <a:r>
              <a:rPr lang="en-US" b="0" dirty="0"/>
              <a:t> command.</a:t>
            </a:r>
            <a:endParaRPr lang="en-US" b="1" dirty="0"/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r>
              <a:rPr lang="en-US" dirty="0"/>
              <a:t>    - Or:</a:t>
            </a:r>
          </a:p>
          <a:p>
            <a:r>
              <a:rPr lang="en-US" dirty="0"/>
              <a:t>      - You are working on one thing and find another small easy quick fix.</a:t>
            </a:r>
          </a:p>
          <a:p>
            <a:r>
              <a:rPr lang="en-US" dirty="0"/>
              <a:t>        - It would be better to make a new issue and come back to it… but sometimes that doesn’t happen.</a:t>
            </a:r>
          </a:p>
          <a:p>
            <a:r>
              <a:rPr lang="en-US" dirty="0"/>
              <a:t>        - At a minimum this little fix should be its own commit</a:t>
            </a:r>
          </a:p>
          <a:p>
            <a:r>
              <a:rPr lang="en-US" dirty="0"/>
              <a:t>          - So just stage and commit that change and leave all the other changes for </a:t>
            </a:r>
            <a:r>
              <a:rPr lang="en-US"/>
              <a:t>other commits.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Nameable:</a:t>
            </a:r>
          </a:p>
          <a:p>
            <a:r>
              <a:rPr lang="en-US" dirty="0"/>
              <a:t>      - can describe them with a short phrase. (i.e. the commit message.)</a:t>
            </a:r>
          </a:p>
          <a:p>
            <a:r>
              <a:rPr lang="en-US" dirty="0"/>
              <a:t>  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</a:t>
            </a:r>
            <a:r>
              <a:rPr lang="en-US"/>
              <a:t>, stage, </a:t>
            </a:r>
            <a:r>
              <a:rPr lang="en-US" dirty="0"/>
              <a:t>commit cycle as many times as is necessary.</a:t>
            </a:r>
          </a:p>
          <a:p>
            <a:endParaRPr lang="en-US" dirty="0"/>
          </a:p>
          <a:p>
            <a:r>
              <a:rPr lang="en-US" dirty="0"/>
              <a:t>Try not to think of a commit as a save.</a:t>
            </a:r>
          </a:p>
          <a:p>
            <a:r>
              <a:rPr lang="en-US" dirty="0"/>
              <a:t>  - When you save, it changes your Local Files</a:t>
            </a:r>
          </a:p>
          <a:p>
            <a:r>
              <a:rPr lang="en-US" dirty="0"/>
              <a:t>    - You should do that constantly!</a:t>
            </a:r>
          </a:p>
          <a:p>
            <a:endParaRPr lang="en-US" dirty="0"/>
          </a:p>
          <a:p>
            <a:r>
              <a:rPr lang="en-US" dirty="0"/>
              <a:t>  - Make a commit when you have completed a nameable unit of work.</a:t>
            </a:r>
          </a:p>
          <a:p>
            <a:r>
              <a:rPr lang="en-US" dirty="0"/>
              <a:t>    - I.e. when you complete some cohesive sub-task.</a:t>
            </a:r>
          </a:p>
          <a:p>
            <a:r>
              <a:rPr lang="en-US" dirty="0"/>
              <a:t>    - E.g. adding a text field, writing a 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This ensures that you will be able to give every commit a meaningful message</a:t>
            </a:r>
          </a:p>
          <a:p>
            <a:r>
              <a:rPr lang="en-US" dirty="0"/>
              <a:t>    - If you can’t think of a short description of what you’ve done, maybe its not a commit.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that way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  <a:p>
            <a:r>
              <a:rPr lang="en-US" dirty="0"/>
              <a:t>  - this makes a copy of your branch and any commits it contains to your GitHub space.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 (I.e. on GitHub)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r>
              <a:rPr lang="en-US" dirty="0"/>
              <a:t>  - This is called a Pull Request</a:t>
            </a:r>
          </a:p>
          <a:p>
            <a:endParaRPr lang="en-US" dirty="0"/>
          </a:p>
          <a:p>
            <a:r>
              <a:rPr lang="en-US" dirty="0"/>
              <a:t>This is the point to which you will get in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what PRs look like to the upstream maintainers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 to keep working on </a:t>
            </a:r>
            <a:r>
              <a:rPr lang="en-US"/>
              <a:t>the project.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r>
              <a:rPr lang="en-US" dirty="0"/>
              <a:t>The name of the branch (usually) refers to the last commit in the branch.</a:t>
            </a:r>
          </a:p>
          <a:p>
            <a:r>
              <a:rPr lang="en-US" dirty="0"/>
              <a:t>  - I.e. the commit that shows the current state of the files with all of the changes applied.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r>
              <a:rPr lang="en-US" dirty="0"/>
              <a:t>  - When a new commit is added the name of the branch is changed to refer to that newly added commit.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(but not always)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from the point (i.e. commit) where you want to start </a:t>
            </a:r>
          </a:p>
          <a:p>
            <a:r>
              <a:rPr lang="en-US" dirty="0"/>
              <a:t>     - This will often be main – the last commit in the main branch – i.e. the current state of the project.</a:t>
            </a:r>
          </a:p>
          <a:p>
            <a:r>
              <a:rPr lang="en-US" dirty="0"/>
              <a:t>       - The new branch is like a working copy of the project off to the side.</a:t>
            </a:r>
          </a:p>
          <a:p>
            <a:r>
              <a:rPr lang="en-US" dirty="0"/>
              <a:t>       - You make changes and add them to the branch as new commits to your branch.</a:t>
            </a:r>
          </a:p>
          <a:p>
            <a:r>
              <a:rPr lang="en-US" dirty="0"/>
              <a:t>       - This allows you to do your work without altering the main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from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We’ll see that this happens via the pull requests that we’ve mentioned.</a:t>
            </a:r>
          </a:p>
          <a:p>
            <a:r>
              <a:rPr lang="en-US" dirty="0"/>
              <a:t>    - we’ll see how that works in a bit ... but basically if they accept your changes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</a:t>
            </a:r>
          </a:p>
          <a:p>
            <a:r>
              <a:rPr lang="en-US" dirty="0"/>
              <a:t>  - You can get copies of the other branches in the repo also if you request them,</a:t>
            </a:r>
          </a:p>
          <a:p>
            <a:r>
              <a:rPr lang="en-US" dirty="0"/>
              <a:t>  - the main branch includes all of the commits and all of the history of the changes in that branch.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a copy of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them, then they will differ.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then the changes that you make to the local files that will become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that is because you haven’t made any changes </a:t>
            </a:r>
          </a:p>
          <a:p>
            <a:r>
              <a:rPr lang="en-US" dirty="0"/>
              <a:t>  - and you haven’t committed them to this branch yet.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commit any changes to this branch you need to tell git that you want to use it.</a:t>
            </a:r>
          </a:p>
          <a:p>
            <a:r>
              <a:rPr lang="en-US" dirty="0"/>
              <a:t>This is called switching to a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But notice:</a:t>
            </a:r>
          </a:p>
          <a:p>
            <a:r>
              <a:rPr lang="en-US" dirty="0"/>
              <a:t>  - the Local Files are still green</a:t>
            </a:r>
          </a:p>
          <a:p>
            <a:r>
              <a:rPr lang="en-US" dirty="0"/>
              <a:t>  - They still match the last commit from main here.</a:t>
            </a:r>
          </a:p>
          <a:p>
            <a:r>
              <a:rPr lang="en-US" dirty="0"/>
              <a:t>  - This is because we have not yet changed them.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2 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EA360ED-989E-F79B-FFB1-012BB07A2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1A73A-B064-DF39-18E3-28483F3F52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72063-E4B3-A8E1-C062-3AF99FC6FE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98E86-E80F-376D-FA3C-FE145E51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C731B-CDDF-A8F6-9271-DEFEC82E6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539472" y="1416807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03548" y="1280883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371494" y="1280883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26634" y="1280883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00202" y="88814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299057" y="1018953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6355387" y="114462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2778231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pPr lvl="1"/>
            <a:r>
              <a:rPr lang="en-US" sz="1600" dirty="0">
                <a:solidFill>
                  <a:schemeClr val="accent6"/>
                </a:solidFill>
              </a:rPr>
              <a:t>The branch name (</a:t>
            </a:r>
            <a:r>
              <a:rPr lang="en-US" sz="1600" i="1" dirty="0">
                <a:solidFill>
                  <a:schemeClr val="accent6"/>
                </a:solidFill>
              </a:rPr>
              <a:t>usually</a:t>
            </a:r>
            <a:r>
              <a:rPr lang="en-US" sz="1600" dirty="0">
                <a:solidFill>
                  <a:schemeClr val="accent6"/>
                </a:solidFill>
              </a:rPr>
              <a:t>) refers to the last commit in the branch.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A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648089" y="2130854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24758" y="1646853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02465" y="1681721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19484" y="1672744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1273607">
            <a:off x="3376515" y="1853855"/>
            <a:ext cx="458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098482" y="1280883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291938" y="1280883"/>
            <a:ext cx="765068" cy="271848"/>
            <a:chOff x="4291938" y="1470450"/>
            <a:chExt cx="765068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291938" y="1606374"/>
              <a:ext cx="493220" cy="111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280883"/>
            <a:ext cx="359408" cy="271848"/>
            <a:chOff x="5123912" y="1470450"/>
            <a:chExt cx="359408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123912" y="1606374"/>
              <a:ext cx="87560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16414" y="1280883"/>
            <a:ext cx="932899" cy="271848"/>
            <a:chOff x="5416414" y="1470450"/>
            <a:chExt cx="932899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 flipV="1">
              <a:off x="5416414" y="1606374"/>
              <a:ext cx="661051" cy="1115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1040106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538961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3189703" y="1338047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branch from main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78124" y="200805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EBCE3-A170-7B71-073C-6A034B45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6C1E-7264-F352-4553-1DE72F52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5342" cy="413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23368-2952-5822-DEBF-F4AD5C6D8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5366</TotalTime>
  <Words>2876</Words>
  <Application>Microsoft Macintosh PowerPoint</Application>
  <PresentationFormat>On-screen Show (16:9)</PresentationFormat>
  <Paragraphs>303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2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409</cp:revision>
  <cp:lastPrinted>2021-10-20T14:35:33Z</cp:lastPrinted>
  <dcterms:created xsi:type="dcterms:W3CDTF">2020-09-29T11:59:10Z</dcterms:created>
  <dcterms:modified xsi:type="dcterms:W3CDTF">2023-09-19T14:38:26Z</dcterms:modified>
</cp:coreProperties>
</file>